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7225-E23C-45AB-9486-40CF0967EF9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8546-A348-4C54-ADE3-2B9BEE94F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7225-E23C-45AB-9486-40CF0967EF9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8546-A348-4C54-ADE3-2B9BEE94F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7225-E23C-45AB-9486-40CF0967EF9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8546-A348-4C54-ADE3-2B9BEE94F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7225-E23C-45AB-9486-40CF0967EF9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8546-A348-4C54-ADE3-2B9BEE94F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7225-E23C-45AB-9486-40CF0967EF9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8546-A348-4C54-ADE3-2B9BEE94F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7225-E23C-45AB-9486-40CF0967EF9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8546-A348-4C54-ADE3-2B9BEE94F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7225-E23C-45AB-9486-40CF0967EF9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8546-A348-4C54-ADE3-2B9BEE94F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7225-E23C-45AB-9486-40CF0967EF9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8546-A348-4C54-ADE3-2B9BEE94F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7225-E23C-45AB-9486-40CF0967EF9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8546-A348-4C54-ADE3-2B9BEE94F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7225-E23C-45AB-9486-40CF0967EF9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8546-A348-4C54-ADE3-2B9BEE94F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7225-E23C-45AB-9486-40CF0967EF9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8546-A348-4C54-ADE3-2B9BEE94F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67225-E23C-45AB-9486-40CF0967EF9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C8546-A348-4C54-ADE3-2B9BEE94FE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New Media Features &amp; Usages 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Ganesh Kumar Ranjan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Faculty, MJMC,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MMHA&amp;PU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Features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Reduce the geographic distance</a:t>
            </a:r>
          </a:p>
          <a:p>
            <a:r>
              <a:rPr lang="en-US" dirty="0" smtClean="0"/>
              <a:t>Availability of large volumes of mass communication</a:t>
            </a:r>
          </a:p>
          <a:p>
            <a:r>
              <a:rPr lang="en-US" dirty="0" smtClean="0"/>
              <a:t>Increase the speed of communication</a:t>
            </a:r>
          </a:p>
          <a:p>
            <a:r>
              <a:rPr lang="en-US" dirty="0" smtClean="0"/>
              <a:t>Give platform for interactive communication</a:t>
            </a:r>
          </a:p>
          <a:p>
            <a:r>
              <a:rPr lang="en-US" dirty="0" smtClean="0"/>
              <a:t>New media as using computer technology as a distribution of platform</a:t>
            </a:r>
          </a:p>
          <a:p>
            <a:r>
              <a:rPr lang="en-US" dirty="0" smtClean="0"/>
              <a:t>New media as a digital data controlled by software</a:t>
            </a:r>
          </a:p>
          <a:p>
            <a:r>
              <a:rPr lang="en-US" dirty="0" smtClean="0"/>
              <a:t>New media as the mix between existing cultural convention and the conventions of software</a:t>
            </a:r>
          </a:p>
          <a:p>
            <a:r>
              <a:rPr lang="en-US" dirty="0" smtClean="0"/>
              <a:t>New media as the aesthetics that accompany the early stage of every new modern media and communication technology</a:t>
            </a:r>
          </a:p>
          <a:p>
            <a:r>
              <a:rPr lang="en-US" dirty="0" smtClean="0"/>
              <a:t>New media as faster execution of algorithms previously executed manually or through other </a:t>
            </a:r>
            <a:r>
              <a:rPr lang="en-US" dirty="0"/>
              <a:t>t</a:t>
            </a:r>
            <a:r>
              <a:rPr lang="en-US" dirty="0" smtClean="0"/>
              <a:t>echnology</a:t>
            </a:r>
          </a:p>
          <a:p>
            <a:r>
              <a:rPr lang="en-US" dirty="0" smtClean="0"/>
              <a:t>New media as encoding of modernist </a:t>
            </a:r>
            <a:r>
              <a:rPr lang="en-US" dirty="0" err="1" smtClean="0"/>
              <a:t>avant</a:t>
            </a:r>
            <a:r>
              <a:rPr lang="en-US" dirty="0" smtClean="0"/>
              <a:t>-grade</a:t>
            </a:r>
          </a:p>
          <a:p>
            <a:r>
              <a:rPr lang="en-US" dirty="0" smtClean="0"/>
              <a:t>New media as meta media</a:t>
            </a:r>
          </a:p>
          <a:p>
            <a:r>
              <a:rPr lang="en-US" dirty="0" smtClean="0"/>
              <a:t>New media as articulate of similar ideas in post WWII art and modern computing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Usages of new media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New media is Easily accessible</a:t>
            </a:r>
          </a:p>
          <a:p>
            <a:r>
              <a:rPr lang="en-US" dirty="0" smtClean="0"/>
              <a:t>Built effective and cohesive communities through connecting people and content</a:t>
            </a:r>
          </a:p>
          <a:p>
            <a:r>
              <a:rPr lang="en-US" dirty="0" smtClean="0"/>
              <a:t>Facilitates communication and collaboration and sharing between users</a:t>
            </a:r>
          </a:p>
          <a:p>
            <a:r>
              <a:rPr lang="en-US" dirty="0" smtClean="0"/>
              <a:t>Audience at the centre, peoples are both audience and the content creator</a:t>
            </a:r>
          </a:p>
          <a:p>
            <a:r>
              <a:rPr lang="en-US" dirty="0" smtClean="0"/>
              <a:t>Provides unique experience of social collaboration and social interaction</a:t>
            </a:r>
          </a:p>
          <a:p>
            <a:r>
              <a:rPr lang="en-US" dirty="0" smtClean="0"/>
              <a:t>Easily processed, stored, transferred, retrieved and can be easily searched and accessed</a:t>
            </a:r>
          </a:p>
          <a:p>
            <a:r>
              <a:rPr lang="en-US" dirty="0" smtClean="0"/>
              <a:t>new media are active producer of content and information by sending an email or using internet collaboration tools</a:t>
            </a:r>
          </a:p>
          <a:p>
            <a:r>
              <a:rPr lang="en-US" dirty="0" smtClean="0"/>
              <a:t>New media is only platform which maintains the interactivity between the consumer and producer of media content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1317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Difference between new media and mass communication</a:t>
            </a:r>
            <a:endParaRPr lang="en-US" sz="2400" dirty="0">
              <a:solidFill>
                <a:srgbClr val="00B0F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742950"/>
          <a:ext cx="7620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01266">
                <a:tc>
                  <a:txBody>
                    <a:bodyPr/>
                    <a:lstStyle/>
                    <a:p>
                      <a:r>
                        <a:rPr lang="en-US" dirty="0" smtClean="0"/>
                        <a:t>New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 communication</a:t>
                      </a:r>
                      <a:endParaRPr lang="en-US" dirty="0"/>
                    </a:p>
                  </a:txBody>
                  <a:tcPr/>
                </a:tc>
              </a:tr>
              <a:tr h="301266">
                <a:tc>
                  <a:txBody>
                    <a:bodyPr/>
                    <a:lstStyle/>
                    <a:p>
                      <a:r>
                        <a:rPr lang="en-US" dirty="0" smtClean="0"/>
                        <a:t>Needs online platform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online platform</a:t>
                      </a:r>
                      <a:endParaRPr lang="en-US" dirty="0"/>
                    </a:p>
                  </a:txBody>
                  <a:tcPr/>
                </a:tc>
              </a:tr>
              <a:tr h="301266"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Interactivity is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possible</a:t>
                      </a:r>
                      <a:endParaRPr lang="en-US" dirty="0"/>
                    </a:p>
                  </a:txBody>
                  <a:tcPr/>
                </a:tc>
              </a:tr>
              <a:tr h="527216">
                <a:tc>
                  <a:txBody>
                    <a:bodyPr/>
                    <a:lstStyle/>
                    <a:p>
                      <a:r>
                        <a:rPr lang="en-US" dirty="0" smtClean="0"/>
                        <a:t>Huge media content is gathered</a:t>
                      </a:r>
                      <a:r>
                        <a:rPr lang="en-US" baseline="0" dirty="0" smtClean="0"/>
                        <a:t> at same time and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such facility</a:t>
                      </a:r>
                      <a:endParaRPr lang="en-US" dirty="0"/>
                    </a:p>
                  </a:txBody>
                  <a:tcPr/>
                </a:tc>
              </a:tr>
              <a:tr h="527216"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is easy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have access you need</a:t>
                      </a:r>
                      <a:r>
                        <a:rPr lang="en-US" baseline="0" dirty="0" smtClean="0"/>
                        <a:t> to rely on traditional source</a:t>
                      </a:r>
                      <a:endParaRPr lang="en-US" dirty="0"/>
                    </a:p>
                  </a:txBody>
                  <a:tcPr/>
                </a:tc>
              </a:tr>
              <a:tr h="301266">
                <a:tc>
                  <a:txBody>
                    <a:bodyPr/>
                    <a:lstStyle/>
                    <a:p>
                      <a:r>
                        <a:rPr lang="en-US" dirty="0" smtClean="0"/>
                        <a:t>Convergence  of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</a:t>
                      </a:r>
                      <a:endParaRPr lang="en-US" dirty="0"/>
                    </a:p>
                  </a:txBody>
                  <a:tcPr/>
                </a:tc>
              </a:tr>
              <a:tr h="301266"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 not up to the 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 depends on organisation</a:t>
                      </a:r>
                      <a:endParaRPr lang="en-US" dirty="0"/>
                    </a:p>
                  </a:txBody>
                  <a:tcPr/>
                </a:tc>
              </a:tr>
              <a:tr h="301266">
                <a:tc>
                  <a:txBody>
                    <a:bodyPr/>
                    <a:lstStyle/>
                    <a:p>
                      <a:r>
                        <a:rPr lang="en-US" dirty="0" smtClean="0"/>
                        <a:t>Updating  can be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possible</a:t>
                      </a:r>
                      <a:endParaRPr lang="en-US" dirty="0"/>
                    </a:p>
                  </a:txBody>
                  <a:tcPr/>
                </a:tc>
              </a:tr>
              <a:tr h="301266">
                <a:tc>
                  <a:txBody>
                    <a:bodyPr/>
                    <a:lstStyle/>
                    <a:p>
                      <a:r>
                        <a:rPr lang="en-US" dirty="0" smtClean="0"/>
                        <a:t>Instant feed 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Delayed</a:t>
                      </a:r>
                    </a:p>
                  </a:txBody>
                  <a:tcPr/>
                </a:tc>
              </a:tr>
              <a:tr h="301266">
                <a:tc>
                  <a:txBody>
                    <a:bodyPr/>
                    <a:lstStyle/>
                    <a:p>
                      <a:r>
                        <a:rPr lang="en-US" dirty="0" smtClean="0"/>
                        <a:t>User consumer and creator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 only consumer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305</Words>
  <Application>Microsoft Office PowerPoint</Application>
  <PresentationFormat>On-screen Show (16:9)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New Media Features &amp; Usages </vt:lpstr>
      <vt:lpstr>Features</vt:lpstr>
      <vt:lpstr>Usages of new media </vt:lpstr>
      <vt:lpstr>Difference between new media and mass communication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Media Features &amp; Usages</dc:title>
  <dc:creator>Lenovo</dc:creator>
  <cp:lastModifiedBy>Lenovo</cp:lastModifiedBy>
  <cp:revision>4</cp:revision>
  <dcterms:created xsi:type="dcterms:W3CDTF">2021-07-05T09:00:29Z</dcterms:created>
  <dcterms:modified xsi:type="dcterms:W3CDTF">2021-07-05T09:32:49Z</dcterms:modified>
</cp:coreProperties>
</file>